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8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0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12401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10181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8854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419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7110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9907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158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4193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0691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5708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9450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31841" y="1052736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395536" y="3068958"/>
            <a:ext cx="8496944" cy="25922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56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Плач про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56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політичну</a:t>
            </a:r>
            <a:endParaRPr lang="ru-RU" sz="5600" b="1" i="1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56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допомогу</a:t>
            </a:r>
            <a:endParaRPr lang="ru-RU" sz="56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31683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8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Ми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мужність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виявимо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Бозі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нашому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Відкупителю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b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Христос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потопче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противників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наших та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встановить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Боже Царство!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:14 </a:t>
            </a:r>
          </a:p>
        </p:txBody>
      </p:sp>
    </p:spTree>
    <p:extLst>
      <p:ext uri="{BB962C8B-B14F-4D97-AF65-F5344CB8AC3E}">
        <p14:creationId xmlns:p14="http://schemas.microsoft.com/office/powerpoint/2010/main" val="31998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Праведний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Боже, покинув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нас,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розпорошив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нас,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нагнівався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повернися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ж до нас!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Україну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затряс,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розірвав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уздоров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же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уламки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вона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захиталась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:4 </a:t>
            </a:r>
          </a:p>
        </p:txBody>
      </p:sp>
    </p:spTree>
    <p:extLst>
      <p:ext uri="{BB962C8B-B14F-4D97-AF65-F5344CB8AC3E}">
        <p14:creationId xmlns:p14="http://schemas.microsoft.com/office/powerpoint/2010/main" val="4228383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952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вчинив,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Твій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український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побачив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тяжке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напоїв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нас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отрутним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вином…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:5 </a:t>
            </a:r>
          </a:p>
        </p:txBody>
      </p:sp>
    </p:spTree>
    <p:extLst>
      <p:ext uri="{BB962C8B-B14F-4D97-AF65-F5344CB8AC3E}">
        <p14:creationId xmlns:p14="http://schemas.microsoft.com/office/powerpoint/2010/main" val="2842216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8083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8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дав прапора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побожним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b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боїться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Тебе,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збирались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вони перед правдою та несли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народження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згори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:6 </a:t>
            </a:r>
          </a:p>
        </p:txBody>
      </p:sp>
    </p:spTree>
    <p:extLst>
      <p:ext uri="{BB962C8B-B14F-4D97-AF65-F5344CB8AC3E}">
        <p14:creationId xmlns:p14="http://schemas.microsoft.com/office/powerpoint/2010/main" val="1963017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3024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любі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були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визволені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смерті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пекла,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Своєю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правицею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допоможи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й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обізвися</a:t>
            </a:r>
            <a:b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 нас, коли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молимося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тобі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щирій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вірі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:7 </a:t>
            </a:r>
          </a:p>
        </p:txBody>
      </p:sp>
    </p:spTree>
    <p:extLst>
      <p:ext uri="{BB962C8B-B14F-4D97-AF65-F5344CB8AC3E}">
        <p14:creationId xmlns:p14="http://schemas.microsoft.com/office/powerpoint/2010/main" val="1198725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8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славній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небесній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святині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Бог, Правитель над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усім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промовив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 Нехай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розвеселюсь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розділю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Харків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долину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Черкас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поміряю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:8 </a:t>
            </a:r>
          </a:p>
        </p:txBody>
      </p:sp>
    </p:spTree>
    <p:extLst>
      <p:ext uri="{BB962C8B-B14F-4D97-AF65-F5344CB8AC3E}">
        <p14:creationId xmlns:p14="http://schemas.microsoft.com/office/powerpoint/2010/main" val="2084831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8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Належить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Мені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Чернігів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Мені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Одеса, 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Львів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охорона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голові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Рівне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берло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Моє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:9 </a:t>
            </a:r>
          </a:p>
        </p:txBody>
      </p:sp>
    </p:spTree>
    <p:extLst>
      <p:ext uri="{BB962C8B-B14F-4D97-AF65-F5344CB8AC3E}">
        <p14:creationId xmlns:p14="http://schemas.microsoft.com/office/powerpoint/2010/main" val="2751233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952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Спасителю Боже, мене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запровадить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 тих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частин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міста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де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повно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безбожних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невіруючих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Європи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попровадить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принести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туди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відродження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60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:11 </a:t>
            </a:r>
          </a:p>
        </p:txBody>
      </p:sp>
    </p:spTree>
    <p:extLst>
      <p:ext uri="{BB962C8B-B14F-4D97-AF65-F5344CB8AC3E}">
        <p14:creationId xmlns:p14="http://schemas.microsoft.com/office/powerpoint/2010/main" val="2219058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250</Words>
  <Application>Microsoft Office PowerPoint</Application>
  <PresentationFormat>Екран (4:3)</PresentationFormat>
  <Paragraphs>50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60 </vt:lpstr>
      <vt:lpstr>ПСАЛОМ 60:3 </vt:lpstr>
      <vt:lpstr>ПСАЛОМ 60:4 </vt:lpstr>
      <vt:lpstr>ПСАЛОМ 60:5 </vt:lpstr>
      <vt:lpstr>ПСАЛОМ 60:6 </vt:lpstr>
      <vt:lpstr>ПСАЛОМ 60:7 </vt:lpstr>
      <vt:lpstr>ПСАЛОМ 60:8 </vt:lpstr>
      <vt:lpstr>ПСАЛОМ 60:9 </vt:lpstr>
      <vt:lpstr>ПСАЛОМ 60:11 </vt:lpstr>
      <vt:lpstr>ПСАЛОМ 60:14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2 </dc:title>
  <cp:lastModifiedBy>Dubenchuk Ivanka</cp:lastModifiedBy>
  <cp:revision>15</cp:revision>
  <dcterms:modified xsi:type="dcterms:W3CDTF">2021-06-13T20:28:21Z</dcterms:modified>
</cp:coreProperties>
</file>